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398" r:id="rId4"/>
    <p:sldId id="401" r:id="rId5"/>
    <p:sldId id="399" r:id="rId6"/>
    <p:sldId id="40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9D5F70-7814-9E42-B86D-7834C1A6F89C}"/>
              </a:ext>
            </a:extLst>
          </p:cNvPr>
          <p:cNvSpPr txBox="1"/>
          <p:nvPr/>
        </p:nvSpPr>
        <p:spPr>
          <a:xfrm>
            <a:off x="1616937" y="5522268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DFB480-DE23-3146-9127-4D2D2D93CD84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8EB652-994A-054A-AC29-047190BCA7C2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B0C47CD-E469-8B45-AB44-6C5BCA7B6BB0}"/>
              </a:ext>
            </a:extLst>
          </p:cNvPr>
          <p:cNvSpPr txBox="1"/>
          <p:nvPr/>
        </p:nvSpPr>
        <p:spPr>
          <a:xfrm>
            <a:off x="1616937" y="5522268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Clean 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Magnetic module / cleanup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587078" y="455534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Temp module </a:t>
            </a:r>
            <a:r>
              <a:rPr lang="en-US" sz="1400" dirty="0"/>
              <a:t>/ PCR plate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AAEE9B2-9AAE-E94A-BE3C-DE9644EC9D2B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0E0D5B-3FD5-434C-9685-B746E955369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AF8FB9-09C7-6D48-895B-64EA1B9CA61E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B6927B-BA94-CB49-B416-CEF0CF8312F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B20323-E2A4-114B-B43F-A0BAF8D4E050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4549AF0-4E97-F54E-B0CF-C5B7781F696C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 </a:t>
            </a:r>
            <a:r>
              <a:rPr lang="en-US" sz="1400" dirty="0"/>
              <a:t>/ PCR plate 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1FD2487-7B79-A44A-A8F4-BEC718B52B64}"/>
              </a:ext>
            </a:extLst>
          </p:cNvPr>
          <p:cNvSpPr txBox="1"/>
          <p:nvPr/>
        </p:nvSpPr>
        <p:spPr>
          <a:xfrm>
            <a:off x="4460967" y="476156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Clean plate</a:t>
            </a:r>
          </a:p>
        </p:txBody>
      </p:sp>
    </p:spTree>
    <p:extLst>
      <p:ext uri="{BB962C8B-B14F-4D97-AF65-F5344CB8AC3E}">
        <p14:creationId xmlns:p14="http://schemas.microsoft.com/office/powerpoint/2010/main" val="2036761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54C66-8B56-A649-83D9-D6987D05A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Quantitation off deck</a:t>
            </a:r>
          </a:p>
        </p:txBody>
      </p:sp>
    </p:spTree>
    <p:extLst>
      <p:ext uri="{BB962C8B-B14F-4D97-AF65-F5344CB8AC3E}">
        <p14:creationId xmlns:p14="http://schemas.microsoft.com/office/powerpoint/2010/main" val="3023639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50988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263674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cleanup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46475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normalised plate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6F7F50-42A0-C144-A0AD-3EC48157BF6F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Beads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28A142-B008-3C48-9087-105B7481BCFB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7E4F426-ACE5-D24B-BD72-0A1FF69394D6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0A19EFB-164C-3440-A9F0-A21F76254DCE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612C55-E317-6844-A391-E3DEF1363731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1245647-9B3E-BE40-BC6C-D8F4D8F26A99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750F57A-A31D-3D4E-85FD-6F9842DF4307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A986F8-4D2F-6D4A-AF88-4AC1CD6C61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EB315B2-FD6A-9D46-936C-63003635532A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427ED12-BA21-C74B-8BE4-ECB13ED2B828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545893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8489E55-B3B4-5E42-8D49-BDD7D7D40BC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2295" y="1443127"/>
            <a:ext cx="2818497" cy="40434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normalised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53937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barcoded plate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9E3DCB-45EE-F24D-8B0C-EFB626C90F65}"/>
              </a:ext>
            </a:extLst>
          </p:cNvPr>
          <p:cNvSpPr txBox="1"/>
          <p:nvPr/>
        </p:nvSpPr>
        <p:spPr>
          <a:xfrm>
            <a:off x="7853001" y="376645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978916-F5BF-9641-9A20-C3489A697CF6}"/>
              </a:ext>
            </a:extLst>
          </p:cNvPr>
          <p:cNvSpPr txBox="1"/>
          <p:nvPr/>
        </p:nvSpPr>
        <p:spPr>
          <a:xfrm>
            <a:off x="7858124" y="4811211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1B911F6-F06D-584B-8E07-BF7A63BBD7B2}"/>
              </a:ext>
            </a:extLst>
          </p:cNvPr>
          <p:cNvSpPr txBox="1"/>
          <p:nvPr/>
        </p:nvSpPr>
        <p:spPr>
          <a:xfrm>
            <a:off x="7858124" y="4534212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48BE88-8C33-2342-880E-AED3B7BC2616}"/>
              </a:ext>
            </a:extLst>
          </p:cNvPr>
          <p:cNvSpPr txBox="1"/>
          <p:nvPr/>
        </p:nvSpPr>
        <p:spPr>
          <a:xfrm>
            <a:off x="7853001" y="4278837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09C9CC-DCF8-1C4F-B22D-03430E11E370}"/>
              </a:ext>
            </a:extLst>
          </p:cNvPr>
          <p:cNvSpPr txBox="1"/>
          <p:nvPr/>
        </p:nvSpPr>
        <p:spPr>
          <a:xfrm>
            <a:off x="7853001" y="402218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514972" y="47607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Pooled plate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6277FE-5899-774F-AD26-5CC0C6A7E4B0}"/>
              </a:ext>
            </a:extLst>
          </p:cNvPr>
          <p:cNvSpPr txBox="1"/>
          <p:nvPr/>
        </p:nvSpPr>
        <p:spPr>
          <a:xfrm>
            <a:off x="1616937" y="5522268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9CAB64-C891-0342-8358-F4E121F93C35}"/>
              </a:ext>
            </a:extLst>
          </p:cNvPr>
          <p:cNvSpPr txBox="1"/>
          <p:nvPr/>
        </p:nvSpPr>
        <p:spPr>
          <a:xfrm>
            <a:off x="4514972" y="356872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424C035-FD1F-4545-A288-FB728529EB00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10737</TotalTime>
  <Words>236</Words>
  <Application>Microsoft Macintosh PowerPoint</Application>
  <PresentationFormat>Widescreen</PresentationFormat>
  <Paragraphs>93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Quantitation off deck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65</cp:revision>
  <dcterms:created xsi:type="dcterms:W3CDTF">2020-03-24T11:24:38Z</dcterms:created>
  <dcterms:modified xsi:type="dcterms:W3CDTF">2020-04-15T14:08:17Z</dcterms:modified>
</cp:coreProperties>
</file>

<file path=docProps/thumbnail.jpeg>
</file>